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6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CA4B-5DD3-4FBD-AB83-3F917D998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B319E-33D1-43D2-9778-8A6073640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1441-CE8D-4A5F-91FD-8E701568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62A5-44C1-4DC0-8289-3B2347F4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30FE-5F73-4776-8F63-EFEC3074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11BF-05EF-4397-9844-8531CEE3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28211-E649-4301-9AA7-0888FA83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C1F9-E0B9-475F-B954-07E2E5C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D164-E0C6-4E8C-869C-45C38817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4201-A9EA-4C36-AD12-DA8A47B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48C67-3B1A-481F-986E-A15B96ACC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A03B9-0792-406E-B053-5F2545314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38F1-7EDE-417E-951E-53EA78D3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365E-6259-4B4F-90F7-5A32F80B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B72BB-8F40-4A0F-9B83-4691ADED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5128-8018-4E9A-97DD-74A253EB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C738-C08F-44F2-B06E-65CC97FF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AFD6-3A45-4E45-82AE-6B647CCD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92BE-0E47-4707-BB03-8C20E08E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46E7-A9A1-44A1-A56F-36F1F5F9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4D50-2F4A-40D9-9005-7EBAAA6A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3B98E-4C54-4B9D-A016-34BA7E3F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B80C-DA98-4A0E-964E-A31ACC3C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5639-0677-4242-BC0D-7C4A44EE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98BA-8ADC-4A07-901B-C34CBC0C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A3E-6576-4070-81BD-25D4F9DE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69AF-173C-410A-B0DD-763B782A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292AA-4C14-45A0-B0DC-07630FB61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B20-D5CF-4988-8826-83AA52C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6C2FC-5AF3-450E-A8F5-95819D73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0E0F4-EFD8-410A-A80A-B517B16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1448-6531-4218-B014-F1C0FEA2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39D0-A4D0-46A1-B5DB-0B0666D24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EC0EA-5E25-4E90-8F2A-59C29E264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CF8B6-6053-4500-B52B-4447378DE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E401E-2B25-49F1-97EA-D79DA62BB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3D8C1-7A2E-41AE-B59E-CCECE527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565CD-3559-456D-9A6F-FF6D3306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837D8-59AA-4A9F-83D6-1E721FB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9C80-AE96-46BB-A083-5DDABB58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F9A7-B4B4-4B4D-B02A-3013A81B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96227-CE71-4F57-8AD9-735F69EE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C11C9-BBF4-43EA-A6A5-986A5C78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7DD03-5E5F-4363-BA22-51E40368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3BF83-2D9D-4A45-BE66-75FD5812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6ED2C-2B22-48F3-9BE8-7CA39F5C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5C5C-941C-44A3-97BD-FC6FAEF9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7B9D-7985-472E-837C-9D32CCAB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3413D-569B-4794-A9D1-B844311CE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2F48D-C955-4181-BF82-1A63411D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483F-5B41-4095-8737-1F23A7E0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DB725-5160-4895-A264-C8CA4FAF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0F90-2AC5-4EE6-A1C2-B51CD26E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610C1-93EC-4857-A8B2-06186E21A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DFF03-0401-4DC6-A660-623A8795B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16A4F-7FC9-4356-90E2-AB43F95B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8C707-F81D-42E8-8C28-ABCE7004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F5DFA-8FD1-4346-8C99-1C55EE9F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375F3-C65A-431F-A5BE-5F345EAF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52108-5996-4B00-95B0-4B950EE8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B1AE-65DC-4EBD-BA58-61A57CB69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EE16-AB2A-4424-A358-E5C021C2A7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2FCB-FF47-4C2D-838F-3A5DE0D28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0ABC-727B-4E38-B4BD-C83CEFB32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disciple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idisciple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idisciple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idiscipl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063" y="867824"/>
            <a:ext cx="6120676" cy="205209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rush Script MT" panose="03060802040406070304" pitchFamily="66" charset="0"/>
              </a:rPr>
              <a:t>You can give to the </a:t>
            </a:r>
            <a:br>
              <a:rPr lang="en-US" sz="5400" dirty="0">
                <a:latin typeface="Brush Script MT" panose="03060802040406070304" pitchFamily="66" charset="0"/>
              </a:rPr>
            </a:br>
            <a:r>
              <a:rPr lang="en-US" sz="5400" dirty="0">
                <a:latin typeface="Brush Script MT" panose="03060802040406070304" pitchFamily="66" charset="0"/>
              </a:rPr>
              <a:t>Christmas offering by….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00483-E5FA-4B0F-B43F-B0DCD6F0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140" y="689711"/>
            <a:ext cx="3053462" cy="2459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3511826" y="3429000"/>
            <a:ext cx="8083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A designated gift through your congregational offerings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A gift online at </a:t>
            </a:r>
            <a:r>
              <a:rPr lang="en-US" sz="3200" dirty="0">
                <a:hlinkClick r:id="rId3"/>
              </a:rPr>
              <a:t>www.oidisciples.org</a:t>
            </a:r>
            <a:r>
              <a:rPr lang="en-US" sz="3200" dirty="0"/>
              <a:t>                                                       </a:t>
            </a:r>
          </a:p>
          <a:p>
            <a:r>
              <a:rPr lang="en-US" sz="3200" dirty="0"/>
              <a:t>     (link on bottom right of home page)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A gift sent by mail to PO Box 19466, Portland, OR 97280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63EA1-B4CB-43B2-8FC0-C9084FCFD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4402023"/>
            <a:ext cx="2683955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69" y="1308875"/>
            <a:ext cx="4346714" cy="269033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Brush Script MT" panose="03060802040406070304" pitchFamily="66" charset="0"/>
              </a:rPr>
              <a:t>Your</a:t>
            </a:r>
            <a:br>
              <a:rPr lang="en-US" sz="4800" dirty="0">
                <a:latin typeface="Brush Script MT" panose="03060802040406070304" pitchFamily="66" charset="0"/>
              </a:rPr>
            </a:br>
            <a:r>
              <a:rPr lang="en-US" sz="4800" dirty="0">
                <a:latin typeface="Brush Script MT" panose="03060802040406070304" pitchFamily="66" charset="0"/>
              </a:rPr>
              <a:t>Christmas offering assists congregations to call new pastors….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424069" y="4012121"/>
            <a:ext cx="722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designated gift through your congregational offerings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gift online at </a:t>
            </a:r>
            <a:r>
              <a:rPr lang="en-US" sz="2400" dirty="0">
                <a:hlinkClick r:id="rId2"/>
              </a:rPr>
              <a:t>www.oidisciples.org</a:t>
            </a:r>
            <a:r>
              <a:rPr lang="en-US" sz="2400" dirty="0"/>
              <a:t>                                                       </a:t>
            </a:r>
          </a:p>
          <a:p>
            <a:r>
              <a:rPr lang="en-US" sz="2400" dirty="0"/>
              <a:t>       (link on bottom right of home page)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gift sent by mail to PO Box 19466, Portland, OR 97280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ECFE8B-0F6E-D9CA-6A28-7AEB62F8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b="28987"/>
          <a:stretch/>
        </p:blipFill>
        <p:spPr bwMode="auto">
          <a:xfrm>
            <a:off x="5254843" y="381924"/>
            <a:ext cx="3607035" cy="27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ED5C8-E0FF-14C7-A753-D84D42666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99" y="381924"/>
            <a:ext cx="3583731" cy="4059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8A5-B3EB-51EF-42F6-890EE9782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4" y="3999211"/>
            <a:ext cx="3607035" cy="27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051A3-27BE-AA6C-805D-C512C8E0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046"/>
            <a:ext cx="12192000" cy="46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5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051A3-27BE-AA6C-805D-C512C8E0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385112"/>
            <a:ext cx="6355976" cy="2419936"/>
          </a:xfrm>
          <a:prstGeom prst="rect">
            <a:avLst/>
          </a:prstGeom>
        </p:spPr>
      </p:pic>
      <p:pic>
        <p:nvPicPr>
          <p:cNvPr id="1026" name="Picture 2" descr="May be an image of 1 person">
            <a:extLst>
              <a:ext uri="{FF2B5EF4-FFF2-40B4-BE49-F238E27FC236}">
                <a16:creationId xmlns:a16="http://schemas.microsoft.com/office/drawing/2014/main" id="{7FC92B19-E136-5FA4-5BAA-398DAE3C4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" b="15355"/>
          <a:stretch/>
        </p:blipFill>
        <p:spPr bwMode="auto">
          <a:xfrm>
            <a:off x="8775406" y="3777032"/>
            <a:ext cx="2539391" cy="26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0BE86D-F550-31B0-9297-2A8721554883}"/>
              </a:ext>
            </a:extLst>
          </p:cNvPr>
          <p:cNvSpPr/>
          <p:nvPr/>
        </p:nvSpPr>
        <p:spPr>
          <a:xfrm>
            <a:off x="845041" y="3429000"/>
            <a:ext cx="6355976" cy="286232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your generosity</a:t>
            </a:r>
          </a:p>
          <a:p>
            <a:pPr algn="ctr"/>
            <a:r>
              <a:rPr lang="en-US" sz="3600" b="1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From </a:t>
            </a:r>
          </a:p>
          <a:p>
            <a:pPr algn="ctr"/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Regional Ministers</a:t>
            </a:r>
          </a:p>
          <a:p>
            <a:pPr algn="ctr"/>
            <a:r>
              <a:rPr lang="en-US" sz="3600" b="1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Rev. Dr. Douglas A. Wirt</a:t>
            </a:r>
          </a:p>
          <a:p>
            <a:pPr algn="ctr"/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Rev. Dr. Cathy Myers Wirt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6C645-C1E3-EB72-D3EF-959F0E1D7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0" y="385112"/>
            <a:ext cx="2570759" cy="32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57" y="414318"/>
            <a:ext cx="4346714" cy="2690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Brush Script MT" panose="03060802040406070304" pitchFamily="66" charset="0"/>
              </a:rPr>
              <a:t>Your</a:t>
            </a:r>
            <a:br>
              <a:rPr lang="en-US" sz="4000" dirty="0">
                <a:latin typeface="Brush Script MT" panose="03060802040406070304" pitchFamily="66" charset="0"/>
              </a:rPr>
            </a:br>
            <a:r>
              <a:rPr lang="en-US" sz="4000" dirty="0">
                <a:latin typeface="Brush Script MT" panose="03060802040406070304" pitchFamily="66" charset="0"/>
              </a:rPr>
              <a:t>Christmas offering assists congregations to connect to global partners….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460513" y="3104654"/>
            <a:ext cx="5227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designated gift through your congregational offerings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gift online at </a:t>
            </a:r>
            <a:r>
              <a:rPr lang="en-US" sz="2400" dirty="0">
                <a:hlinkClick r:id="rId2"/>
              </a:rPr>
              <a:t>www.oidisciples.org</a:t>
            </a:r>
            <a:r>
              <a:rPr lang="en-US" sz="2400" dirty="0"/>
              <a:t>                                                       </a:t>
            </a:r>
          </a:p>
          <a:p>
            <a:r>
              <a:rPr lang="en-US" sz="2400" dirty="0"/>
              <a:t>       (link on bottom right of home page)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gift sent by mail to PO Box 19466, Portland, OR 97280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7FBFD-069E-412E-954C-D66E17CA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40" y="5604235"/>
            <a:ext cx="2729948" cy="1144186"/>
          </a:xfrm>
          <a:prstGeom prst="rect">
            <a:avLst/>
          </a:prstGeom>
        </p:spPr>
      </p:pic>
      <p:pic>
        <p:nvPicPr>
          <p:cNvPr id="2052" name="Picture 4" descr="May be an image of ‎text that says '‎T x XFEDICED LUIS تا FEDICE‎'‎">
            <a:extLst>
              <a:ext uri="{FF2B5EF4-FFF2-40B4-BE49-F238E27FC236}">
                <a16:creationId xmlns:a16="http://schemas.microsoft.com/office/drawing/2014/main" id="{BF9393DA-C643-156B-207F-94865ECD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85" y="351817"/>
            <a:ext cx="410998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13C042BF-8BC9-97BC-90E9-CAFCFBC5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40" y="2635684"/>
            <a:ext cx="3962037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0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57" y="663787"/>
            <a:ext cx="4346714" cy="2690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Brush Script MT" panose="03060802040406070304" pitchFamily="66" charset="0"/>
              </a:rPr>
              <a:t>Your</a:t>
            </a:r>
            <a:br>
              <a:rPr lang="en-US" sz="4000" dirty="0">
                <a:latin typeface="Brush Script MT" panose="03060802040406070304" pitchFamily="66" charset="0"/>
              </a:rPr>
            </a:br>
            <a:r>
              <a:rPr lang="en-US" sz="4000" dirty="0">
                <a:latin typeface="Brush Script MT" panose="03060802040406070304" pitchFamily="66" charset="0"/>
              </a:rPr>
              <a:t>Christmas offering assists Disciples Women to gather for support and mission….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409713" y="3369126"/>
            <a:ext cx="5227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designated gift through your congregational offerings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gift online at </a:t>
            </a:r>
            <a:r>
              <a:rPr lang="en-US" sz="2400" dirty="0">
                <a:hlinkClick r:id="rId2"/>
              </a:rPr>
              <a:t>www.oidisciples.org</a:t>
            </a:r>
            <a:r>
              <a:rPr lang="en-US" sz="2400" dirty="0"/>
              <a:t>                                                       </a:t>
            </a:r>
          </a:p>
          <a:p>
            <a:r>
              <a:rPr lang="en-US" sz="2400" dirty="0"/>
              <a:t>       (link on bottom right of home page)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A gift sent by mail to PO Box 19466, Portland, OR 97280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7FBFD-069E-412E-954C-D66E17CA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40" y="5604235"/>
            <a:ext cx="2729948" cy="1144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9C36A-A29F-8D0B-F647-F0119FDD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18422" r="28206" b="22568"/>
          <a:stretch/>
        </p:blipFill>
        <p:spPr>
          <a:xfrm>
            <a:off x="8028437" y="663787"/>
            <a:ext cx="4018420" cy="3394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257C24-835D-50C4-964F-7EBEE57ED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64" y="663787"/>
            <a:ext cx="2541198" cy="3394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CC2B4-40A2-E89C-1777-BAB441C7B6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14251" r="30477" b="9054"/>
          <a:stretch/>
        </p:blipFill>
        <p:spPr>
          <a:xfrm>
            <a:off x="6383701" y="3929873"/>
            <a:ext cx="5398586" cy="28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Calibri</vt:lpstr>
      <vt:lpstr>Calibri Light</vt:lpstr>
      <vt:lpstr>Wingdings</vt:lpstr>
      <vt:lpstr>Office Theme</vt:lpstr>
      <vt:lpstr>You can give to the  Christmas offering by….</vt:lpstr>
      <vt:lpstr>Your Christmas offering assists congregations to call new pastors….</vt:lpstr>
      <vt:lpstr>PowerPoint Presentation</vt:lpstr>
      <vt:lpstr>PowerPoint Presentation</vt:lpstr>
      <vt:lpstr>Your Christmas offering assists congregations to connect to global partners….</vt:lpstr>
      <vt:lpstr>Your Christmas offering assists Disciples Women to gather for support and mission….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give to the  Christmas offering by….</dc:title>
  <dc:creator>Admin</dc:creator>
  <cp:lastModifiedBy>Admin</cp:lastModifiedBy>
  <cp:revision>15</cp:revision>
  <dcterms:created xsi:type="dcterms:W3CDTF">2021-11-20T17:13:54Z</dcterms:created>
  <dcterms:modified xsi:type="dcterms:W3CDTF">2022-11-16T00:11:00Z</dcterms:modified>
</cp:coreProperties>
</file>